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6.xml" ContentType="application/vnd.openxmlformats-officedocument.theme+xml"/>
  <Override PartName="/ppt/theme/theme4.xml" ContentType="application/vnd.openxmlformats-officedocument.theme+xml"/>
  <Override PartName="/ppt/theme/theme7.xml" ContentType="application/vnd.openxmlformats-officedocument.theme+xml"/>
  <Override PartName="/ppt/theme/theme5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0" r:id="rId1"/>
    <p:sldMasterId id="2147483899" r:id="rId2"/>
    <p:sldMasterId id="2147483736" r:id="rId3"/>
    <p:sldMasterId id="2147483780" r:id="rId4"/>
    <p:sldMasterId id="2147483825" r:id="rId5"/>
    <p:sldMasterId id="2147483833" r:id="rId6"/>
  </p:sldMasterIdLst>
  <p:handoutMasterIdLst>
    <p:handoutMasterId r:id="rId19"/>
  </p:handoutMasterIdLst>
  <p:sldIdLst>
    <p:sldId id="263" r:id="rId7"/>
    <p:sldId id="275" r:id="rId8"/>
    <p:sldId id="264" r:id="rId9"/>
    <p:sldId id="268" r:id="rId10"/>
    <p:sldId id="272" r:id="rId11"/>
    <p:sldId id="273" r:id="rId12"/>
    <p:sldId id="265" r:id="rId13"/>
    <p:sldId id="269" r:id="rId14"/>
    <p:sldId id="266" r:id="rId15"/>
    <p:sldId id="270" r:id="rId16"/>
    <p:sldId id="267" r:id="rId17"/>
    <p:sldId id="271" r:id="rId18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2F32"/>
    <a:srgbClr val="179983"/>
    <a:srgbClr val="66BB6E"/>
    <a:srgbClr val="E09336"/>
    <a:srgbClr val="204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33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customXml" Target="../customXml/item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0009C-BECD-7446-B4E9-B9FA56DE8F6B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F1E71-CBC7-E648-9AC3-57C0843D3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21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49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025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41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941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57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6095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590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046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NS-csu-2-Hrev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4408091"/>
            <a:ext cx="200977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NS-Tagline-rv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233" y="4626928"/>
            <a:ext cx="2763837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NS-Pattern-Rvs-Hi.png"/>
          <p:cNvPicPr>
            <a:picLocks noChangeAspect="1"/>
          </p:cNvPicPr>
          <p:nvPr userDrawn="1"/>
        </p:nvPicPr>
        <p:blipFill rotWithShape="1">
          <a:blip r:embed="rId6">
            <a:alphaModFix am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9" t="33576" r="52813" b="10315"/>
          <a:stretch/>
        </p:blipFill>
        <p:spPr bwMode="auto">
          <a:xfrm>
            <a:off x="4095824" y="4127"/>
            <a:ext cx="5048175" cy="4320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45882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901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5547360" cy="5143500"/>
          </a:xfrm>
          <a:prstGeom prst="rect">
            <a:avLst/>
          </a:prstGeom>
          <a:solidFill>
            <a:srgbClr val="2046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51176" y="4323360"/>
            <a:ext cx="1911722" cy="63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06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821" y="4319684"/>
            <a:ext cx="197167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1"/>
            <a:ext cx="1076325" cy="5143500"/>
          </a:xfrm>
          <a:prstGeom prst="rect">
            <a:avLst/>
          </a:prstGeom>
          <a:solidFill>
            <a:srgbClr val="E093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10" descr="NS-Pattern-Rvs-Hi.png"/>
          <p:cNvPicPr>
            <a:picLocks noChangeAspect="1"/>
          </p:cNvPicPr>
          <p:nvPr userDrawn="1"/>
        </p:nvPicPr>
        <p:blipFill>
          <a:blip r:embed="rId4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0" t="34071" r="63487" b="1869"/>
          <a:stretch>
            <a:fillRect/>
          </a:stretch>
        </p:blipFill>
        <p:spPr bwMode="auto">
          <a:xfrm>
            <a:off x="0" y="0"/>
            <a:ext cx="1076325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45097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NS-Pattern-Rvs-Hi.png"/>
          <p:cNvPicPr>
            <a:picLocks noChangeAspect="1"/>
          </p:cNvPicPr>
          <p:nvPr userDrawn="1"/>
        </p:nvPicPr>
        <p:blipFill rotWithShape="1">
          <a:blip r:embed="rId4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15" t="48198" r="58432" b="7012"/>
          <a:stretch/>
        </p:blipFill>
        <p:spPr bwMode="auto">
          <a:xfrm flipV="1">
            <a:off x="0" y="3169917"/>
            <a:ext cx="1076325" cy="197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45097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821" y="4319684"/>
            <a:ext cx="197167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0" y="1"/>
            <a:ext cx="1076325" cy="5143500"/>
          </a:xfrm>
          <a:prstGeom prst="rect">
            <a:avLst/>
          </a:prstGeom>
          <a:solidFill>
            <a:srgbClr val="B82F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NS-Pattern-Rvs-Hi.png"/>
          <p:cNvPicPr>
            <a:picLocks noChangeAspect="1"/>
          </p:cNvPicPr>
          <p:nvPr userDrawn="1"/>
        </p:nvPicPr>
        <p:blipFill>
          <a:blip r:embed="rId4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0" t="34071" r="63487" b="1869"/>
          <a:stretch>
            <a:fillRect/>
          </a:stretch>
        </p:blipFill>
        <p:spPr bwMode="auto">
          <a:xfrm>
            <a:off x="0" y="0"/>
            <a:ext cx="1076325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45097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NS-Pattern-Rvs-Hi.png"/>
          <p:cNvPicPr>
            <a:picLocks noChangeAspect="1"/>
          </p:cNvPicPr>
          <p:nvPr userDrawn="1"/>
        </p:nvPicPr>
        <p:blipFill rotWithShape="1">
          <a:blip r:embed="rId4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15" t="48198" r="58432" b="7012"/>
          <a:stretch/>
        </p:blipFill>
        <p:spPr bwMode="auto">
          <a:xfrm flipV="1">
            <a:off x="0" y="3169917"/>
            <a:ext cx="1076325" cy="197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45097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821" y="4319684"/>
            <a:ext cx="197167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1"/>
            <a:ext cx="1076325" cy="5143500"/>
          </a:xfrm>
          <a:prstGeom prst="rect">
            <a:avLst/>
          </a:prstGeom>
          <a:solidFill>
            <a:srgbClr val="66BB6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10" descr="NS-Pattern-Rvs-Hi.png"/>
          <p:cNvPicPr>
            <a:picLocks noChangeAspect="1"/>
          </p:cNvPicPr>
          <p:nvPr userDrawn="1"/>
        </p:nvPicPr>
        <p:blipFill>
          <a:blip r:embed="rId4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0" t="34071" r="63487" b="1869"/>
          <a:stretch>
            <a:fillRect/>
          </a:stretch>
        </p:blipFill>
        <p:spPr bwMode="auto">
          <a:xfrm>
            <a:off x="0" y="0"/>
            <a:ext cx="1076325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45097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NS-Pattern-Rvs-Hi.png"/>
          <p:cNvPicPr>
            <a:picLocks noChangeAspect="1"/>
          </p:cNvPicPr>
          <p:nvPr userDrawn="1"/>
        </p:nvPicPr>
        <p:blipFill rotWithShape="1">
          <a:blip r:embed="rId4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15" t="48198" r="58432" b="7012"/>
          <a:stretch/>
        </p:blipFill>
        <p:spPr bwMode="auto">
          <a:xfrm flipV="1">
            <a:off x="0" y="3169917"/>
            <a:ext cx="1076325" cy="197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45097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821" y="4319684"/>
            <a:ext cx="197167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1"/>
            <a:ext cx="1076325" cy="5143500"/>
          </a:xfrm>
          <a:prstGeom prst="rect">
            <a:avLst/>
          </a:prstGeom>
          <a:solidFill>
            <a:srgbClr val="1799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10" descr="NS-Pattern-Rvs-Hi.png"/>
          <p:cNvPicPr>
            <a:picLocks noChangeAspect="1"/>
          </p:cNvPicPr>
          <p:nvPr userDrawn="1"/>
        </p:nvPicPr>
        <p:blipFill>
          <a:blip r:embed="rId4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0" t="34071" r="63487" b="1869"/>
          <a:stretch>
            <a:fillRect/>
          </a:stretch>
        </p:blipFill>
        <p:spPr bwMode="auto">
          <a:xfrm>
            <a:off x="0" y="0"/>
            <a:ext cx="1076325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45097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NS-Pattern-Rvs-Hi.png"/>
          <p:cNvPicPr>
            <a:picLocks noChangeAspect="1"/>
          </p:cNvPicPr>
          <p:nvPr userDrawn="1"/>
        </p:nvPicPr>
        <p:blipFill rotWithShape="1">
          <a:blip r:embed="rId4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15" t="48198" r="58432" b="7012"/>
          <a:stretch/>
        </p:blipFill>
        <p:spPr bwMode="auto">
          <a:xfrm flipV="1">
            <a:off x="0" y="3169917"/>
            <a:ext cx="1076325" cy="197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45097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4592" y="1578523"/>
            <a:ext cx="37020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Georgia"/>
                <a:cs typeface="Georgia"/>
              </a:rPr>
              <a:t>Main Title</a:t>
            </a:r>
            <a:endParaRPr lang="en-US" sz="40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552575" y="596504"/>
            <a:ext cx="37020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66BB6E"/>
                </a:solidFill>
                <a:latin typeface="Georgia"/>
                <a:cs typeface="Georgia"/>
              </a:rPr>
              <a:t>Title Here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27189" y="1221295"/>
            <a:ext cx="2740025" cy="0"/>
          </a:xfrm>
          <a:prstGeom prst="line">
            <a:avLst/>
          </a:prstGeom>
          <a:ln>
            <a:solidFill>
              <a:srgbClr val="66BB6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52576" y="1385300"/>
            <a:ext cx="3025775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6819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50" y="1221295"/>
            <a:ext cx="3114059" cy="2078635"/>
          </a:xfrm>
          <a:prstGeom prst="rect">
            <a:avLst/>
          </a:prstGeom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552575" y="596504"/>
            <a:ext cx="37020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179983"/>
                </a:solidFill>
                <a:latin typeface="Georgia"/>
                <a:cs typeface="Georgia"/>
              </a:rPr>
              <a:t>Title Here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627189" y="1221295"/>
            <a:ext cx="2740025" cy="0"/>
          </a:xfrm>
          <a:prstGeom prst="line">
            <a:avLst/>
          </a:prstGeom>
          <a:ln>
            <a:solidFill>
              <a:srgbClr val="17998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52576" y="1339948"/>
            <a:ext cx="3025775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 text text text text text text text text text text text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text.</a:t>
            </a:r>
          </a:p>
          <a:p>
            <a:pPr>
              <a:defRPr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 text text text text text text text text text text text text text text text text 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552575" y="596504"/>
            <a:ext cx="37020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179983"/>
                </a:solidFill>
                <a:latin typeface="Georgia"/>
                <a:cs typeface="Georgia"/>
              </a:rPr>
              <a:t>Title Here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627189" y="1221295"/>
            <a:ext cx="2740025" cy="0"/>
          </a:xfrm>
          <a:prstGeom prst="line">
            <a:avLst/>
          </a:prstGeom>
          <a:ln>
            <a:solidFill>
              <a:srgbClr val="17998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52576" y="1385300"/>
            <a:ext cx="3025775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826" b="24112"/>
          <a:stretch/>
        </p:blipFill>
        <p:spPr>
          <a:xfrm>
            <a:off x="2777318" y="491318"/>
            <a:ext cx="2422479" cy="39032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3426" y="491318"/>
            <a:ext cx="25453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Changing Slide Layouts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For PC/Mac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1200" dirty="0">
                <a:solidFill>
                  <a:schemeClr val="bg1"/>
                </a:solidFill>
              </a:rPr>
              <a:t>In the Slide Thumbnail Preview, </a:t>
            </a:r>
            <a:r>
              <a:rPr lang="en-US" sz="1200" dirty="0" smtClean="0">
                <a:solidFill>
                  <a:schemeClr val="bg1"/>
                </a:solidFill>
              </a:rPr>
              <a:t>Select </a:t>
            </a:r>
            <a:r>
              <a:rPr lang="en-US" sz="1200" dirty="0">
                <a:solidFill>
                  <a:schemeClr val="bg1"/>
                </a:solidFill>
              </a:rPr>
              <a:t>the slide to change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1200" dirty="0" smtClean="0">
                <a:solidFill>
                  <a:schemeClr val="bg1"/>
                </a:solidFill>
              </a:rPr>
              <a:t>From the Home Tab, SELECT the Layout Button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1200" dirty="0" smtClean="0">
                <a:solidFill>
                  <a:schemeClr val="bg1"/>
                </a:solidFill>
              </a:rPr>
              <a:t>SELECT the desired layout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42634" y="2717618"/>
            <a:ext cx="282450" cy="246221"/>
          </a:xfrm>
          <a:prstGeom prst="rect">
            <a:avLst/>
          </a:prstGeom>
          <a:solidFill>
            <a:srgbClr val="B82F32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1.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64532" y="588567"/>
            <a:ext cx="282450" cy="246221"/>
          </a:xfrm>
          <a:prstGeom prst="rect">
            <a:avLst/>
          </a:prstGeom>
          <a:solidFill>
            <a:srgbClr val="B82F32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2.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64532" y="1753202"/>
            <a:ext cx="282450" cy="246221"/>
          </a:xfrm>
          <a:prstGeom prst="rect">
            <a:avLst/>
          </a:prstGeom>
          <a:solidFill>
            <a:srgbClr val="B82F32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3.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52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Box 1"/>
          <p:cNvSpPr txBox="1">
            <a:spLocks noChangeArrowheads="1"/>
          </p:cNvSpPr>
          <p:nvPr/>
        </p:nvSpPr>
        <p:spPr bwMode="auto">
          <a:xfrm>
            <a:off x="1552575" y="596504"/>
            <a:ext cx="37020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E09336"/>
                </a:solidFill>
                <a:latin typeface="Georgia"/>
                <a:cs typeface="Georgia"/>
              </a:rPr>
              <a:t>Title Here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627189" y="1221295"/>
            <a:ext cx="2740025" cy="0"/>
          </a:xfrm>
          <a:prstGeom prst="line">
            <a:avLst/>
          </a:prstGeom>
          <a:ln>
            <a:solidFill>
              <a:srgbClr val="E093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52576" y="1339948"/>
            <a:ext cx="3025775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 text text text text text text text text text text text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text.</a:t>
            </a:r>
          </a:p>
          <a:p>
            <a:pPr>
              <a:defRPr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 text text text text text text text text text text text text text text text text text.</a:t>
            </a:r>
          </a:p>
        </p:txBody>
      </p:sp>
      <p:pic>
        <p:nvPicPr>
          <p:cNvPr id="3" name="Picture 2" descr="6819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50" y="1221295"/>
            <a:ext cx="3114059" cy="2078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2576" y="1385300"/>
            <a:ext cx="3025775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 descr="NS-VBL-Icons-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096" y="-476223"/>
            <a:ext cx="2746248" cy="2746248"/>
          </a:xfrm>
          <a:prstGeom prst="rect">
            <a:avLst/>
          </a:prstGeom>
        </p:spPr>
      </p:pic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552575" y="596504"/>
            <a:ext cx="37020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rgbClr val="E09336"/>
                </a:solidFill>
                <a:latin typeface="Georgia"/>
                <a:cs typeface="Georgia"/>
              </a:rPr>
              <a:t>Title Here</a:t>
            </a:r>
            <a:endParaRPr lang="en-US" sz="3200" dirty="0">
              <a:solidFill>
                <a:srgbClr val="E09336"/>
              </a:solidFill>
              <a:latin typeface="Georgia"/>
              <a:cs typeface="Georgia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627189" y="1221295"/>
            <a:ext cx="2740025" cy="0"/>
          </a:xfrm>
          <a:prstGeom prst="line">
            <a:avLst/>
          </a:prstGeom>
          <a:ln>
            <a:solidFill>
              <a:srgbClr val="E093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819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547360" cy="370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13969" y="3723706"/>
            <a:ext cx="3702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Georgia"/>
                <a:cs typeface="Georgia"/>
              </a:rPr>
              <a:t>Breaker Slide</a:t>
            </a:r>
            <a:endParaRPr lang="en-US" sz="28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88582" y="4296316"/>
            <a:ext cx="2740025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3969" y="4357906"/>
            <a:ext cx="3025775" cy="6001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1"/>
                </a:solidFill>
                <a:latin typeface="Proxima Nova Regular"/>
                <a:cs typeface="Proxima Nova Regular"/>
              </a:rPr>
              <a:t>Text text text text text text text text text text text text text text text text text text text text text text text</a:t>
            </a:r>
            <a:r>
              <a:rPr lang="en-US" sz="1100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.</a:t>
            </a:r>
            <a:endParaRPr lang="en-US" sz="1100" dirty="0">
              <a:solidFill>
                <a:schemeClr val="bg1"/>
              </a:solidFill>
              <a:latin typeface="Proxima Nova Regular"/>
              <a:cs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8821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819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547360" cy="370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13969" y="3723706"/>
            <a:ext cx="3702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Georgia"/>
                <a:cs typeface="Georgia"/>
              </a:rPr>
              <a:t>Breaker Slide</a:t>
            </a:r>
            <a:endParaRPr lang="en-US" sz="28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88582" y="4296316"/>
            <a:ext cx="2740025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3969" y="4357906"/>
            <a:ext cx="3025775" cy="6001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1"/>
                </a:solidFill>
                <a:latin typeface="Proxima Nova Regular"/>
                <a:cs typeface="Proxima Nova Regular"/>
              </a:rPr>
              <a:t>Text text text text text text text text text text text text text text text text text text text text text text text</a:t>
            </a:r>
            <a:r>
              <a:rPr lang="en-US" sz="1100" dirty="0" smtClean="0">
                <a:solidFill>
                  <a:schemeClr val="bg1"/>
                </a:solidFill>
                <a:latin typeface="Proxima Nova Regular"/>
                <a:cs typeface="Proxima Nova Regular"/>
              </a:rPr>
              <a:t>.</a:t>
            </a:r>
            <a:endParaRPr lang="en-US" sz="1100" dirty="0">
              <a:solidFill>
                <a:schemeClr val="bg1"/>
              </a:solidFill>
              <a:latin typeface="Proxima Nova Regular"/>
              <a:cs typeface="Proxima Nova Regula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50255" y="546736"/>
            <a:ext cx="3025775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0244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6819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50" y="1221295"/>
            <a:ext cx="3114059" cy="2078635"/>
          </a:xfrm>
          <a:prstGeom prst="rect">
            <a:avLst/>
          </a:prstGeom>
        </p:spPr>
      </p:pic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552575" y="596504"/>
            <a:ext cx="37020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B82F32"/>
                </a:solidFill>
                <a:latin typeface="Georgia"/>
                <a:cs typeface="Georgia"/>
              </a:rPr>
              <a:t>Title Here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627189" y="1221295"/>
            <a:ext cx="2740025" cy="0"/>
          </a:xfrm>
          <a:prstGeom prst="line">
            <a:avLst/>
          </a:prstGeom>
          <a:ln>
            <a:solidFill>
              <a:srgbClr val="B82F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52576" y="1339948"/>
            <a:ext cx="3025775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 text text text text text text text text text text text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text.</a:t>
            </a:r>
          </a:p>
          <a:p>
            <a:pPr>
              <a:defRPr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 text text text text text text text text text text text text text text text text 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552575" y="596504"/>
            <a:ext cx="37020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B82F32"/>
                </a:solidFill>
                <a:latin typeface="Georgia"/>
                <a:cs typeface="Georgia"/>
              </a:rPr>
              <a:t>Title Here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627189" y="1221295"/>
            <a:ext cx="2740025" cy="0"/>
          </a:xfrm>
          <a:prstGeom prst="line">
            <a:avLst/>
          </a:prstGeom>
          <a:ln>
            <a:solidFill>
              <a:srgbClr val="B82F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52576" y="1385300"/>
            <a:ext cx="3025775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• Bullet Point</a:t>
            </a:r>
          </a:p>
          <a:p>
            <a:pP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552575" y="596504"/>
            <a:ext cx="37020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66BB6E"/>
                </a:solidFill>
                <a:latin typeface="Georgia"/>
                <a:cs typeface="Georgia"/>
              </a:rPr>
              <a:t>Title Here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627189" y="1221295"/>
            <a:ext cx="2740025" cy="0"/>
          </a:xfrm>
          <a:prstGeom prst="line">
            <a:avLst/>
          </a:prstGeom>
          <a:ln>
            <a:solidFill>
              <a:srgbClr val="66BB6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6819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50" y="1221295"/>
            <a:ext cx="3114059" cy="207863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52576" y="1339948"/>
            <a:ext cx="3025775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 text text text text text text text text text text text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text.</a:t>
            </a:r>
          </a:p>
          <a:p>
            <a:pPr>
              <a:defRPr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Text text text text text text text text text text text text text text text text text text text text text text 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in Int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reak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Yellow-Chemist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Bio-Che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Grn-Che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Teal-Che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F605122F079C4B94249E724BF2D1E5" ma:contentTypeVersion="12" ma:contentTypeDescription="Create a new document." ma:contentTypeScope="" ma:versionID="0145352872480c3d2f14147abfccc945">
  <xsd:schema xmlns:xsd="http://www.w3.org/2001/XMLSchema" xmlns:xs="http://www.w3.org/2001/XMLSchema" xmlns:p="http://schemas.microsoft.com/office/2006/metadata/properties" xmlns:ns2="d9739b58-b5f7-494e-8613-03bb8bcec9e5" xmlns:ns3="d6164a90-f67b-4d50-a6d6-823fdcf96426" targetNamespace="http://schemas.microsoft.com/office/2006/metadata/properties" ma:root="true" ma:fieldsID="7b7f53e3c4ace4e9c467c756b58b038c" ns2:_="" ns3:_="">
    <xsd:import namespace="d9739b58-b5f7-494e-8613-03bb8bcec9e5"/>
    <xsd:import namespace="d6164a90-f67b-4d50-a6d6-823fdcf964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739b58-b5f7-494e-8613-03bb8bcec9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164a90-f67b-4d50-a6d6-823fdcf9642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F392BF-7465-4094-8B58-162E85FAEE4D}"/>
</file>

<file path=customXml/itemProps2.xml><?xml version="1.0" encoding="utf-8"?>
<ds:datastoreItem xmlns:ds="http://schemas.openxmlformats.org/officeDocument/2006/customXml" ds:itemID="{02B95C88-6CD0-40DD-A970-D0054F7C5519}"/>
</file>

<file path=customXml/itemProps3.xml><?xml version="1.0" encoding="utf-8"?>
<ds:datastoreItem xmlns:ds="http://schemas.openxmlformats.org/officeDocument/2006/customXml" ds:itemID="{E06E999A-D1B5-402E-ADDF-0FD3FC938943}"/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387</Words>
  <Application>Microsoft Office PowerPoint</Application>
  <PresentationFormat>On-screen Show (16:9)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Georgia</vt:lpstr>
      <vt:lpstr>Proxima Nova Regular</vt:lpstr>
      <vt:lpstr>ヒラギノ角ゴ Pro W3</vt:lpstr>
      <vt:lpstr>Main Intro</vt:lpstr>
      <vt:lpstr>Breaker Slide</vt:lpstr>
      <vt:lpstr>Yellow-Chemistry</vt:lpstr>
      <vt:lpstr>Bio-Chem</vt:lpstr>
      <vt:lpstr>Grn-Chem</vt:lpstr>
      <vt:lpstr>Teal-Chem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Colorado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 Nelson</dc:creator>
  <cp:lastModifiedBy>Thompson,Adelle</cp:lastModifiedBy>
  <cp:revision>39</cp:revision>
  <dcterms:created xsi:type="dcterms:W3CDTF">2017-01-20T21:14:19Z</dcterms:created>
  <dcterms:modified xsi:type="dcterms:W3CDTF">2017-04-27T20:56:42Z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0x010100C3F605122F079C4B94249E724BF2D1E5</vt:lpwstr>
  </property>
</Properties>
</file>