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0" r:id="rId4"/>
    <p:sldMasterId id="2147483899" r:id="rId5"/>
    <p:sldMasterId id="2147483736" r:id="rId6"/>
    <p:sldMasterId id="2147483780" r:id="rId7"/>
    <p:sldMasterId id="2147483825" r:id="rId8"/>
    <p:sldMasterId id="2147483833" r:id="rId9"/>
  </p:sldMasterIdLst>
  <p:handoutMasterIdLst>
    <p:handoutMasterId r:id="rId23"/>
  </p:handoutMasterIdLst>
  <p:sldIdLst>
    <p:sldId id="263" r:id="rId10"/>
    <p:sldId id="276" r:id="rId11"/>
    <p:sldId id="275" r:id="rId12"/>
    <p:sldId id="264" r:id="rId13"/>
    <p:sldId id="268" r:id="rId14"/>
    <p:sldId id="272" r:id="rId15"/>
    <p:sldId id="273" r:id="rId16"/>
    <p:sldId id="265" r:id="rId17"/>
    <p:sldId id="269" r:id="rId18"/>
    <p:sldId id="266" r:id="rId19"/>
    <p:sldId id="270" r:id="rId20"/>
    <p:sldId id="267" r:id="rId21"/>
    <p:sldId id="271" r:id="rId22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62B"/>
    <a:srgbClr val="B82F32"/>
    <a:srgbClr val="179983"/>
    <a:srgbClr val="66BB6E"/>
    <a:srgbClr val="E093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56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0009C-BECD-7446-B4E9-B9FA56DE8F6B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F1E71-CBC7-E648-9AC3-57C0843D3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5218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49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25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41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9415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578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609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590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46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NS-Pattern-Rvs-Hi.png"/>
          <p:cNvPicPr>
            <a:picLocks noChangeAspect="1"/>
          </p:cNvPicPr>
          <p:nvPr userDrawn="1"/>
        </p:nvPicPr>
        <p:blipFill rotWithShape="1">
          <a:blip r:embed="rId4">
            <a:alphaModFix am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9" t="33576" r="52813" b="10315"/>
          <a:stretch/>
        </p:blipFill>
        <p:spPr bwMode="auto">
          <a:xfrm>
            <a:off x="4095824" y="4127"/>
            <a:ext cx="5048175" cy="4320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882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logo with a ram head&#10;&#10;AI-generated content may be incorrect.">
            <a:extLst>
              <a:ext uri="{FF2B5EF4-FFF2-40B4-BE49-F238E27FC236}">
                <a16:creationId xmlns:a16="http://schemas.microsoft.com/office/drawing/2014/main" id="{76FDEAE3-F2E8-5F6D-DAA6-2B9D0DAECCE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8367" y="4324350"/>
            <a:ext cx="1653702" cy="76544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901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5547360" cy="5143500"/>
          </a:xfrm>
          <a:prstGeom prst="rect">
            <a:avLst/>
          </a:prstGeom>
          <a:solidFill>
            <a:srgbClr val="2046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pic>
        <p:nvPicPr>
          <p:cNvPr id="3" name="Picture 2" descr="Green text on a black background&#10;&#10;AI-generated content may be incorrect.">
            <a:extLst>
              <a:ext uri="{FF2B5EF4-FFF2-40B4-BE49-F238E27FC236}">
                <a16:creationId xmlns:a16="http://schemas.microsoft.com/office/drawing/2014/main" id="{5D1EC0AE-ECF8-57CB-2F55-CD7FFAA6130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94706" y="4610156"/>
            <a:ext cx="2049294" cy="533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6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"/>
            <a:ext cx="1076325" cy="5143500"/>
          </a:xfrm>
          <a:prstGeom prst="rect">
            <a:avLst/>
          </a:prstGeom>
          <a:solidFill>
            <a:srgbClr val="E093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10" descr="NS-Pattern-Rvs-Hi.png"/>
          <p:cNvPicPr>
            <a:picLocks noChangeAspect="1"/>
          </p:cNvPicPr>
          <p:nvPr userDrawn="1"/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0" t="34071" r="63487" b="1869"/>
          <a:stretch>
            <a:fillRect/>
          </a:stretch>
        </p:blipFill>
        <p:spPr bwMode="auto">
          <a:xfrm>
            <a:off x="0" y="0"/>
            <a:ext cx="1076325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NS-Pattern-Rvs-Hi.png"/>
          <p:cNvPicPr>
            <a:picLocks noChangeAspect="1"/>
          </p:cNvPicPr>
          <p:nvPr userDrawn="1"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5" t="48198" r="58432" b="7012"/>
          <a:stretch/>
        </p:blipFill>
        <p:spPr bwMode="auto">
          <a:xfrm flipV="1">
            <a:off x="0" y="3169917"/>
            <a:ext cx="1076325" cy="197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2B8798FF-178F-D105-6CC3-79748BA90DC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70854" y="4533089"/>
            <a:ext cx="1950447" cy="610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076325" cy="5143500"/>
          </a:xfrm>
          <a:prstGeom prst="rect">
            <a:avLst/>
          </a:prstGeom>
          <a:solidFill>
            <a:srgbClr val="B82F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0" descr="NS-Pattern-Rvs-Hi.png"/>
          <p:cNvPicPr>
            <a:picLocks noChangeAspect="1"/>
          </p:cNvPicPr>
          <p:nvPr userDrawn="1"/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0" t="34071" r="63487" b="1869"/>
          <a:stretch>
            <a:fillRect/>
          </a:stretch>
        </p:blipFill>
        <p:spPr bwMode="auto">
          <a:xfrm>
            <a:off x="0" y="0"/>
            <a:ext cx="1076325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NS-Pattern-Rvs-Hi.png"/>
          <p:cNvPicPr>
            <a:picLocks noChangeAspect="1"/>
          </p:cNvPicPr>
          <p:nvPr userDrawn="1"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5" t="48198" r="58432" b="7012"/>
          <a:stretch/>
        </p:blipFill>
        <p:spPr bwMode="auto">
          <a:xfrm flipV="1">
            <a:off x="0" y="3169917"/>
            <a:ext cx="1076325" cy="197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D499D313-5FF9-40C1-3136-AFD736760D7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70854" y="4533089"/>
            <a:ext cx="1950447" cy="610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1076325" cy="5143500"/>
          </a:xfrm>
          <a:prstGeom prst="rect">
            <a:avLst/>
          </a:prstGeom>
          <a:solidFill>
            <a:srgbClr val="66BB6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10" descr="NS-Pattern-Rvs-Hi.png"/>
          <p:cNvPicPr>
            <a:picLocks noChangeAspect="1"/>
          </p:cNvPicPr>
          <p:nvPr userDrawn="1"/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0" t="34071" r="63487" b="1869"/>
          <a:stretch>
            <a:fillRect/>
          </a:stretch>
        </p:blipFill>
        <p:spPr bwMode="auto">
          <a:xfrm>
            <a:off x="0" y="0"/>
            <a:ext cx="1076325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NS-Pattern-Rvs-Hi.png"/>
          <p:cNvPicPr>
            <a:picLocks noChangeAspect="1"/>
          </p:cNvPicPr>
          <p:nvPr userDrawn="1"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5" t="48198" r="58432" b="7012"/>
          <a:stretch/>
        </p:blipFill>
        <p:spPr bwMode="auto">
          <a:xfrm flipV="1">
            <a:off x="0" y="3169917"/>
            <a:ext cx="1076325" cy="197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CC729304-8DF0-37DF-2716-62D5B55CA5D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70854" y="4533089"/>
            <a:ext cx="1950447" cy="610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1076325" cy="5143500"/>
          </a:xfrm>
          <a:prstGeom prst="rect">
            <a:avLst/>
          </a:prstGeom>
          <a:solidFill>
            <a:srgbClr val="1799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9" name="Picture 10" descr="NS-Pattern-Rvs-Hi.png"/>
          <p:cNvPicPr>
            <a:picLocks noChangeAspect="1"/>
          </p:cNvPicPr>
          <p:nvPr userDrawn="1"/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0" t="34071" r="63487" b="1869"/>
          <a:stretch>
            <a:fillRect/>
          </a:stretch>
        </p:blipFill>
        <p:spPr bwMode="auto">
          <a:xfrm>
            <a:off x="0" y="0"/>
            <a:ext cx="1076325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NS-Pattern-Rvs-Hi.png"/>
          <p:cNvPicPr>
            <a:picLocks noChangeAspect="1"/>
          </p:cNvPicPr>
          <p:nvPr userDrawn="1"/>
        </p:nvPicPr>
        <p:blipFill rotWithShape="1"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15" t="48198" r="58432" b="7012"/>
          <a:stretch/>
        </p:blipFill>
        <p:spPr bwMode="auto">
          <a:xfrm flipV="1">
            <a:off x="0" y="3169917"/>
            <a:ext cx="1076325" cy="1973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>
                    <a:alpha val="4509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55D61639-531D-EEAC-1C75-1DA5B52B87E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70854" y="4533089"/>
            <a:ext cx="1950447" cy="610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84592" y="1578523"/>
            <a:ext cx="37020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chemeClr val="bg1"/>
                </a:solidFill>
                <a:latin typeface="Georgia"/>
                <a:cs typeface="Georgia"/>
              </a:rPr>
              <a:t>Main Title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66BB6E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66BB6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50" y="1221295"/>
            <a:ext cx="3114059" cy="207863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52576" y="1339948"/>
            <a:ext cx="302577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  <a:p>
            <a:pPr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66BB6E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66BB6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52576" y="1385300"/>
            <a:ext cx="3025775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50" y="1221295"/>
            <a:ext cx="3114059" cy="2078635"/>
          </a:xfrm>
          <a:prstGeom prst="rect">
            <a:avLst/>
          </a:prstGeom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179983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1799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52576" y="1339948"/>
            <a:ext cx="302577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  <a:p>
            <a:pPr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179983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1799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52576" y="1385300"/>
            <a:ext cx="3025775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199868-F0C3-B1C8-09A2-33C727BDF0A4}"/>
              </a:ext>
            </a:extLst>
          </p:cNvPr>
          <p:cNvSpPr/>
          <p:nvPr/>
        </p:nvSpPr>
        <p:spPr>
          <a:xfrm>
            <a:off x="574964" y="893618"/>
            <a:ext cx="3768436" cy="2147455"/>
          </a:xfrm>
          <a:prstGeom prst="rect">
            <a:avLst/>
          </a:prstGeom>
          <a:solidFill>
            <a:srgbClr val="20462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67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826" b="24112"/>
          <a:stretch/>
        </p:blipFill>
        <p:spPr>
          <a:xfrm>
            <a:off x="2777318" y="491318"/>
            <a:ext cx="2422479" cy="39032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3426" y="491318"/>
            <a:ext cx="25453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Changing Slide Layouts</a:t>
            </a:r>
          </a:p>
          <a:p>
            <a:r>
              <a:rPr lang="en-US" b="1" dirty="0">
                <a:solidFill>
                  <a:schemeClr val="bg1"/>
                </a:solidFill>
              </a:rPr>
              <a:t>For PC/Mac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1200" dirty="0">
                <a:solidFill>
                  <a:schemeClr val="bg1"/>
                </a:solidFill>
              </a:rPr>
              <a:t>In the Slide Thumbnail Preview, Select the slide to change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1200" dirty="0">
                <a:solidFill>
                  <a:schemeClr val="bg1"/>
                </a:solidFill>
              </a:rPr>
              <a:t>From the Home Tab, SELECT the Layout Button</a:t>
            </a:r>
          </a:p>
          <a:p>
            <a:pPr marL="285750" indent="-285750">
              <a:buFont typeface="+mj-lt"/>
              <a:buAutoNum type="arabicPeriod"/>
            </a:pPr>
            <a:r>
              <a:rPr lang="en-US" sz="1200" dirty="0">
                <a:solidFill>
                  <a:schemeClr val="bg1"/>
                </a:solidFill>
              </a:rPr>
              <a:t>SELECT the desired layout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42634" y="2717618"/>
            <a:ext cx="282450" cy="246221"/>
          </a:xfrm>
          <a:prstGeom prst="rect">
            <a:avLst/>
          </a:prstGeom>
          <a:solidFill>
            <a:srgbClr val="B82F32"/>
          </a:solidFill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1.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64532" y="588567"/>
            <a:ext cx="282450" cy="246221"/>
          </a:xfrm>
          <a:prstGeom prst="rect">
            <a:avLst/>
          </a:prstGeom>
          <a:solidFill>
            <a:srgbClr val="B82F32"/>
          </a:solidFill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2.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4532" y="1753202"/>
            <a:ext cx="282450" cy="246221"/>
          </a:xfrm>
          <a:prstGeom prst="rect">
            <a:avLst/>
          </a:prstGeom>
          <a:solidFill>
            <a:srgbClr val="B82F32"/>
          </a:solidFill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424252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E09336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E093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52576" y="1339948"/>
            <a:ext cx="302577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  <a:p>
            <a:pPr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</p:txBody>
      </p:sp>
      <p:pic>
        <p:nvPicPr>
          <p:cNvPr id="3" name="Picture 2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50" y="1221295"/>
            <a:ext cx="3114059" cy="20786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52576" y="1385300"/>
            <a:ext cx="3025775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5" name="Picture 4" descr="NS-VBL-Icons-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096" y="-476223"/>
            <a:ext cx="2746248" cy="2746248"/>
          </a:xfrm>
          <a:prstGeom prst="rect">
            <a:avLst/>
          </a:prstGeom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E09336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E093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47360" cy="3700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13969" y="3723706"/>
            <a:ext cx="3702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chemeClr val="bg1"/>
                </a:solidFill>
                <a:latin typeface="Georgia"/>
                <a:cs typeface="Georgia"/>
              </a:rPr>
              <a:t>Breaker Slide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88582" y="4296316"/>
            <a:ext cx="2740025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3969" y="4357906"/>
            <a:ext cx="3025775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Proxima Nova Regular"/>
                <a:cs typeface="Proxima Nova Regular"/>
              </a:rPr>
              <a:t>Text text text text text text text text text text text text text text text text text text text text text text text.</a:t>
            </a:r>
          </a:p>
        </p:txBody>
      </p:sp>
    </p:spTree>
    <p:extLst>
      <p:ext uri="{BB962C8B-B14F-4D97-AF65-F5344CB8AC3E}">
        <p14:creationId xmlns:p14="http://schemas.microsoft.com/office/powerpoint/2010/main" val="158821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47360" cy="3700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13969" y="3723706"/>
            <a:ext cx="3702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2800" dirty="0">
                <a:solidFill>
                  <a:schemeClr val="bg1"/>
                </a:solidFill>
                <a:latin typeface="Georgia"/>
                <a:cs typeface="Georgia"/>
              </a:rPr>
              <a:t>Breaker Slide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88582" y="4296316"/>
            <a:ext cx="2740025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3969" y="4357906"/>
            <a:ext cx="3025775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bg1"/>
                </a:solidFill>
                <a:latin typeface="Proxima Nova Regular"/>
                <a:cs typeface="Proxima Nova Regular"/>
              </a:rPr>
              <a:t>Text text text text text text text text text text text text text text text text text text text text text text text.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50255" y="546736"/>
            <a:ext cx="3025775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0244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68194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50" y="1221295"/>
            <a:ext cx="3114059" cy="2078635"/>
          </a:xfrm>
          <a:prstGeom prst="rect">
            <a:avLst/>
          </a:prstGeom>
        </p:spPr>
      </p:pic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B82F32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B82F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52576" y="1339948"/>
            <a:ext cx="3025775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  <a:p>
            <a:pPr>
              <a:defRPr/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Text text text text text text text text text text text text text text text text text text text text text text text.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552575" y="596504"/>
            <a:ext cx="3702050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  <a:cs typeface="ヒラギノ角ゴ Pro W3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ヒラギノ角ゴ Pro W3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B82F32"/>
                </a:solidFill>
                <a:latin typeface="Georgia"/>
                <a:cs typeface="Georgia"/>
              </a:rPr>
              <a:t>Title Here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627189" y="1221295"/>
            <a:ext cx="2740025" cy="0"/>
          </a:xfrm>
          <a:prstGeom prst="line">
            <a:avLst/>
          </a:prstGeom>
          <a:ln>
            <a:solidFill>
              <a:srgbClr val="B82F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52576" y="1385300"/>
            <a:ext cx="3025775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• Bullet Point</a:t>
            </a:r>
          </a:p>
          <a:p>
            <a:pPr>
              <a:defRPr/>
            </a:pP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in Int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reaker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Yellow-Chemist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io-Che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Grn-Che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al-Che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605122F079C4B94249E724BF2D1E5" ma:contentTypeVersion="12" ma:contentTypeDescription="Create a new document." ma:contentTypeScope="" ma:versionID="0145352872480c3d2f14147abfccc945">
  <xsd:schema xmlns:xsd="http://www.w3.org/2001/XMLSchema" xmlns:xs="http://www.w3.org/2001/XMLSchema" xmlns:p="http://schemas.microsoft.com/office/2006/metadata/properties" xmlns:ns2="d9739b58-b5f7-494e-8613-03bb8bcec9e5" xmlns:ns3="d6164a90-f67b-4d50-a6d6-823fdcf96426" targetNamespace="http://schemas.microsoft.com/office/2006/metadata/properties" ma:root="true" ma:fieldsID="7b7f53e3c4ace4e9c467c756b58b038c" ns2:_="" ns3:_="">
    <xsd:import namespace="d9739b58-b5f7-494e-8613-03bb8bcec9e5"/>
    <xsd:import namespace="d6164a90-f67b-4d50-a6d6-823fdcf964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739b58-b5f7-494e-8613-03bb8bcec9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164a90-f67b-4d50-a6d6-823fdcf9642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F392BF-7465-4094-8B58-162E85FAEE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739b58-b5f7-494e-8613-03bb8bcec9e5"/>
    <ds:schemaRef ds:uri="d6164a90-f67b-4d50-a6d6-823fdcf964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6E999A-D1B5-402E-ADDF-0FD3FC93894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2B95C88-6CD0-40DD-A970-D0054F7C55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389</Words>
  <Application>Microsoft Office PowerPoint</Application>
  <PresentationFormat>On-screen Show (16:9)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Georgia</vt:lpstr>
      <vt:lpstr>Proxima Nova Regular</vt:lpstr>
      <vt:lpstr>Main Intro</vt:lpstr>
      <vt:lpstr>Breaker Slide</vt:lpstr>
      <vt:lpstr>Yellow-Chemistry</vt:lpstr>
      <vt:lpstr>Bio-Chem</vt:lpstr>
      <vt:lpstr>Grn-Chem</vt:lpstr>
      <vt:lpstr>Teal-Chem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Cameron Nelson</dc:creator>
  <cp:lastModifiedBy>Gluckstern,Hannah</cp:lastModifiedBy>
  <cp:revision>40</cp:revision>
  <dcterms:created xsi:type="dcterms:W3CDTF">2017-01-20T21:14:19Z</dcterms:created>
  <dcterms:modified xsi:type="dcterms:W3CDTF">2025-08-28T21:28:20Z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0x010100C3F605122F079C4B94249E724BF2D1E5</vt:lpwstr>
  </property>
</Properties>
</file>